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0" r:id="rId4"/>
    <p:sldId id="258" r:id="rId5"/>
    <p:sldId id="259" r:id="rId6"/>
    <p:sldId id="260" r:id="rId7"/>
    <p:sldId id="271" r:id="rId8"/>
    <p:sldId id="261" r:id="rId9"/>
    <p:sldId id="262" r:id="rId10"/>
    <p:sldId id="269" r:id="rId11"/>
    <p:sldId id="265" r:id="rId12"/>
    <p:sldId id="266" r:id="rId13"/>
    <p:sldId id="267" r:id="rId14"/>
    <p:sldId id="268" r:id="rId15"/>
    <p:sldId id="263" r:id="rId16"/>
    <p:sldId id="274" r:id="rId17"/>
    <p:sldId id="272" r:id="rId18"/>
    <p:sldId id="275" r:id="rId19"/>
    <p:sldId id="27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83F1D-716B-1D4E-BA66-6E79D72A884B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A0F34-C084-EB46-9C63-63D4F47FD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6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Note- not Maximizing… child first</a:t>
            </a:r>
            <a:r>
              <a:rPr lang="en-US" baseline="0" dirty="0" smtClean="0"/>
              <a:t> means paying attention to nature of attachment. VERY hard for parents. Almost impossible for high conflict parents – abandonment and inferiority.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A0F34-C084-EB46-9C63-63D4F47FD2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Bill </a:t>
            </a:r>
            <a:r>
              <a:rPr lang="en-US" dirty="0" err="1" smtClean="0"/>
              <a:t>Warburtons</a:t>
            </a:r>
            <a:r>
              <a:rPr lang="en-US" dirty="0" smtClean="0"/>
              <a:t> research</a:t>
            </a:r>
            <a:r>
              <a:rPr lang="en-US" baseline="0" dirty="0" smtClean="0"/>
              <a:t> re children separated from parents;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A0F34-C084-EB46-9C63-63D4F47FD2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2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Scripted transition:</a:t>
            </a:r>
            <a:r>
              <a:rPr lang="en-US" baseline="0" dirty="0" smtClean="0"/>
              <a:t> teach re handover- French school system example; greet parent first then child; taking care of attachment; hi </a:t>
            </a:r>
            <a:r>
              <a:rPr lang="en-US" baseline="0" dirty="0" err="1" smtClean="0"/>
              <a:t>mary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isnt</a:t>
            </a:r>
            <a:r>
              <a:rPr lang="en-US" baseline="0" dirty="0" smtClean="0"/>
              <a:t> is a beautiful, miserable windy day. Yes it is – Jonah here’s daddy – Hi </a:t>
            </a:r>
            <a:r>
              <a:rPr lang="en-US" baseline="0" dirty="0" err="1" smtClean="0"/>
              <a:t>jonah</a:t>
            </a:r>
            <a:r>
              <a:rPr lang="en-US" baseline="0" dirty="0" smtClean="0"/>
              <a:t>- no pressure on child; Jonah its lovely to see you. I like your hat. Mary: Jonah did so well in his math test this week. Jake – wonderful news Jonah tell me how you did – Jonah _ I got 75 percent. Jake – sounds great to me how did </a:t>
            </a:r>
            <a:r>
              <a:rPr lang="en-US" baseline="0" dirty="0" err="1" smtClean="0"/>
              <a:t>oyu</a:t>
            </a:r>
            <a:r>
              <a:rPr lang="en-US" baseline="0" dirty="0" smtClean="0"/>
              <a:t> feel about that? Jonah – proud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proud. Ad </a:t>
            </a:r>
            <a:r>
              <a:rPr lang="en-US" baseline="0" dirty="0" err="1" smtClean="0"/>
              <a:t>oyour</a:t>
            </a:r>
            <a:r>
              <a:rPr lang="en-US" baseline="0" dirty="0" smtClean="0"/>
              <a:t> mum and I are proud too. Mary – Jonah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looking forward to seeing you in 2 days. Have a great time. Bye! Hands over hands – By Jake enjoy </a:t>
            </a:r>
            <a:r>
              <a:rPr lang="en-US" baseline="0" dirty="0" err="1" smtClean="0"/>
              <a:t>eahc</a:t>
            </a:r>
            <a:r>
              <a:rPr lang="en-US" baseline="0" dirty="0" smtClean="0"/>
              <a:t> other!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A0F34-C084-EB46-9C63-63D4F47FD2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4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C92-D8DF-EC40-865F-62A6F36B05AC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FB28-EB20-B348-B2F5-B00E8915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3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C92-D8DF-EC40-865F-62A6F36B05AC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FB28-EB20-B348-B2F5-B00E8915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9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C92-D8DF-EC40-865F-62A6F36B05AC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FB28-EB20-B348-B2F5-B00E8915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C92-D8DF-EC40-865F-62A6F36B05AC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FB28-EB20-B348-B2F5-B00E8915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9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C92-D8DF-EC40-865F-62A6F36B05AC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FB28-EB20-B348-B2F5-B00E8915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4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C92-D8DF-EC40-865F-62A6F36B05AC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FB28-EB20-B348-B2F5-B00E8915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C92-D8DF-EC40-865F-62A6F36B05AC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FB28-EB20-B348-B2F5-B00E8915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7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C92-D8DF-EC40-865F-62A6F36B05AC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FB28-EB20-B348-B2F5-B00E8915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6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C92-D8DF-EC40-865F-62A6F36B05AC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FB28-EB20-B348-B2F5-B00E8915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C92-D8DF-EC40-865F-62A6F36B05AC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FB28-EB20-B348-B2F5-B00E8915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1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C92-D8DF-EC40-865F-62A6F36B05AC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FB28-EB20-B348-B2F5-B00E8915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5C92-D8DF-EC40-865F-62A6F36B05AC}" type="datetimeFigureOut">
              <a:rPr lang="en-US" smtClean="0"/>
              <a:t>2013-11-01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FB28-EB20-B348-B2F5-B00E8915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7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D-lfP1FBF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ustice.gc.ca/eng/rp-pr/fl-lf/divorce/2004_1/p5.html" TargetMode="External"/><Relationship Id="rId3" Type="http://schemas.openxmlformats.org/officeDocument/2006/relationships/hyperlink" Target="http://www.highconflictinstitute.com/articles/mediation-a-negotiation-articles/78-hci-articles/published-articles/142-sharedparentingpresumption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PARENTING PLANS FOR HIGH CONFLICT FAMILIES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Patricia Lane C. Med., C. </a:t>
            </a:r>
            <a:r>
              <a:rPr lang="en-US" dirty="0" err="1" smtClean="0"/>
              <a:t>Arb</a:t>
            </a:r>
            <a:r>
              <a:rPr lang="en-US" dirty="0" smtClean="0"/>
              <a:t>., </a:t>
            </a:r>
          </a:p>
          <a:p>
            <a:r>
              <a:rPr lang="en-US" dirty="0" smtClean="0"/>
              <a:t>Cert. </a:t>
            </a:r>
            <a:r>
              <a:rPr lang="en-US" dirty="0" err="1" smtClean="0"/>
              <a:t>Fam</a:t>
            </a:r>
            <a:r>
              <a:rPr lang="en-US" dirty="0" smtClean="0"/>
              <a:t> </a:t>
            </a:r>
            <a:r>
              <a:rPr lang="en-US" dirty="0" err="1" smtClean="0"/>
              <a:t>Arb</a:t>
            </a:r>
            <a:r>
              <a:rPr lang="en-US" dirty="0" smtClean="0"/>
              <a:t>,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6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0201" b="30201"/>
          <a:stretch>
            <a:fillRect/>
          </a:stretch>
        </p:blipFill>
        <p:spPr>
          <a:xfrm>
            <a:off x="457200" y="554543"/>
            <a:ext cx="8229600" cy="5974755"/>
          </a:xfrm>
        </p:spPr>
      </p:pic>
    </p:spTree>
    <p:extLst>
      <p:ext uri="{BB962C8B-B14F-4D97-AF65-F5344CB8AC3E}">
        <p14:creationId xmlns:p14="http://schemas.microsoft.com/office/powerpoint/2010/main" val="167817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needs- 0-5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one secure attachment is better than 2 insecure ones especially if they undermine each other; </a:t>
            </a:r>
          </a:p>
          <a:p>
            <a:r>
              <a:rPr lang="en-US" dirty="0" smtClean="0"/>
              <a:t>Frequency, interactive quality and consistency  create attachment </a:t>
            </a:r>
            <a:r>
              <a:rPr lang="en-US" i="1" dirty="0" smtClean="0"/>
              <a:t>not length of time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69" y="45339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8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					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									Developmental needs 5-12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0723"/>
            <a:ext cx="8229600" cy="4078576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Most likely time for equal parenting to be tolerated; </a:t>
            </a:r>
          </a:p>
          <a:p>
            <a:r>
              <a:rPr lang="en-US" dirty="0" smtClean="0"/>
              <a:t>Only works if both parents support the schedule and each other. </a:t>
            </a:r>
          </a:p>
          <a:p>
            <a:r>
              <a:rPr lang="en-US" dirty="0" smtClean="0"/>
              <a:t>Dependent on children’s personality to some extent. </a:t>
            </a:r>
          </a:p>
          <a:p>
            <a:r>
              <a:rPr lang="en-US" dirty="0" smtClean="0"/>
              <a:t>Fighting the schedule works against the children regardless of the reasons. Settle for 25% rather than fight for more if the children really do come first.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5" y="274638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		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Developmental needs 13-18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06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Increased flexibility needed to provide secure parental backdrop to development of independence with peers.</a:t>
            </a:r>
          </a:p>
          <a:p>
            <a:r>
              <a:rPr lang="en-US" dirty="0" smtClean="0"/>
              <a:t>Equal is likely not to be followed but only after a great deal of angst. Too restrictive. </a:t>
            </a:r>
          </a:p>
          <a:p>
            <a:r>
              <a:rPr lang="en-US" dirty="0" smtClean="0"/>
              <a:t>One dinner a week negotiated weekly will often be optimal and filled with meaning and life skills development.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schedules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7 0 with half an hour twice a day </a:t>
            </a:r>
          </a:p>
          <a:p>
            <a:r>
              <a:rPr lang="en-US" dirty="0" smtClean="0"/>
              <a:t>7-0 with shared bed time and am play time </a:t>
            </a:r>
          </a:p>
          <a:p>
            <a:r>
              <a:rPr lang="en-US" dirty="0" smtClean="0"/>
              <a:t>6-.5 .5 </a:t>
            </a:r>
          </a:p>
          <a:p>
            <a:r>
              <a:rPr lang="en-US" dirty="0" smtClean="0"/>
              <a:t>2</a:t>
            </a:r>
            <a:r>
              <a:rPr lang="en-US" dirty="0" smtClean="0"/>
              <a:t>-1 ; 1-2 </a:t>
            </a:r>
          </a:p>
          <a:p>
            <a:r>
              <a:rPr lang="en-US" dirty="0" smtClean="0"/>
              <a:t>2-2 </a:t>
            </a:r>
          </a:p>
          <a:p>
            <a:r>
              <a:rPr lang="en-US" dirty="0" smtClean="0"/>
              <a:t>3-4; 4-3 </a:t>
            </a:r>
          </a:p>
          <a:p>
            <a:r>
              <a:rPr lang="en-US" dirty="0" smtClean="0"/>
              <a:t>5-2 -2-5 </a:t>
            </a:r>
          </a:p>
          <a:p>
            <a:r>
              <a:rPr lang="en-US" dirty="0" smtClean="0"/>
              <a:t>Week on week off with mid week visit </a:t>
            </a:r>
          </a:p>
          <a:p>
            <a:r>
              <a:rPr lang="en-US" dirty="0" smtClean="0"/>
              <a:t>Month on month off with overnight visits </a:t>
            </a:r>
          </a:p>
          <a:p>
            <a:r>
              <a:rPr lang="en-US" dirty="0" smtClean="0"/>
              <a:t>Term and 6 months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5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conflict parenting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or minimal contact between parents</a:t>
            </a:r>
          </a:p>
          <a:p>
            <a:r>
              <a:rPr lang="en-US" dirty="0" smtClean="0"/>
              <a:t>A great deal of detail with no flexibility left to parents</a:t>
            </a:r>
          </a:p>
          <a:p>
            <a:r>
              <a:rPr lang="en-US" dirty="0" smtClean="0"/>
              <a:t>Regular routines for children </a:t>
            </a:r>
          </a:p>
          <a:p>
            <a:r>
              <a:rPr lang="en-US" dirty="0" smtClean="0"/>
              <a:t>A primary parent for decision making </a:t>
            </a:r>
          </a:p>
          <a:p>
            <a:r>
              <a:rPr lang="en-US" dirty="0" smtClean="0"/>
              <a:t>Parenting time limited or supervised </a:t>
            </a:r>
          </a:p>
          <a:p>
            <a:r>
              <a:rPr lang="en-US" dirty="0" smtClean="0"/>
              <a:t>Communication book (medicine, events etc.)</a:t>
            </a:r>
          </a:p>
          <a:p>
            <a:r>
              <a:rPr lang="en-US" dirty="0" smtClean="0"/>
              <a:t>Neutral place for exchange with supervision of transition and scripted interaction required;</a:t>
            </a:r>
          </a:p>
          <a:p>
            <a:r>
              <a:rPr lang="en-US" dirty="0" smtClean="0"/>
              <a:t>Consequences for not using.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8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Transition script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Write out a transition script to propose to opposite side</a:t>
            </a:r>
          </a:p>
          <a:p>
            <a:r>
              <a:rPr lang="en-US" dirty="0" smtClean="0"/>
              <a:t>Elements – </a:t>
            </a:r>
          </a:p>
          <a:p>
            <a:r>
              <a:rPr lang="en-US" dirty="0" smtClean="0"/>
              <a:t>Greet adult first positive override</a:t>
            </a:r>
          </a:p>
          <a:p>
            <a:r>
              <a:rPr lang="en-US" dirty="0" smtClean="0"/>
              <a:t>Praise child second inviting other parent in to </a:t>
            </a:r>
            <a:r>
              <a:rPr lang="en-US" dirty="0" err="1" smtClean="0"/>
              <a:t>childs’</a:t>
            </a:r>
            <a:r>
              <a:rPr lang="en-US" dirty="0" smtClean="0"/>
              <a:t> life with praise </a:t>
            </a:r>
          </a:p>
          <a:p>
            <a:r>
              <a:rPr lang="en-US" dirty="0" smtClean="0"/>
              <a:t>Give child agency in interaction </a:t>
            </a:r>
          </a:p>
          <a:p>
            <a:r>
              <a:rPr lang="en-US" dirty="0" smtClean="0"/>
              <a:t>Physical hand over </a:t>
            </a:r>
          </a:p>
          <a:p>
            <a:r>
              <a:rPr lang="en-US" dirty="0" smtClean="0"/>
              <a:t>Future focus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1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Educate and prepare for breakdowns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will happen; usually on Friday at 4:45 pm</a:t>
            </a:r>
          </a:p>
          <a:p>
            <a:r>
              <a:rPr lang="en-US" dirty="0" smtClean="0"/>
              <a:t>Plan for them </a:t>
            </a:r>
          </a:p>
          <a:p>
            <a:r>
              <a:rPr lang="en-US" dirty="0" smtClean="0"/>
              <a:t>What will you do when you feel the other parent is not living up to the agreement? </a:t>
            </a:r>
          </a:p>
          <a:p>
            <a:r>
              <a:rPr lang="en-US" dirty="0" smtClean="0"/>
              <a:t>Teach awareness of importance of managed emotions,</a:t>
            </a:r>
            <a:r>
              <a:rPr lang="en-US" dirty="0"/>
              <a:t> </a:t>
            </a:r>
            <a:r>
              <a:rPr lang="en-US" dirty="0" smtClean="0"/>
              <a:t>moderate </a:t>
            </a:r>
            <a:r>
              <a:rPr lang="en-US" dirty="0" err="1" smtClean="0"/>
              <a:t>behaviour</a:t>
            </a:r>
            <a:r>
              <a:rPr lang="en-US" dirty="0" smtClean="0"/>
              <a:t> and flexible thinking; </a:t>
            </a:r>
          </a:p>
          <a:p>
            <a:r>
              <a:rPr lang="en-US" dirty="0" smtClean="0"/>
              <a:t>Teach children too;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 your client for breakdowns. </a:t>
            </a:r>
          </a:p>
          <a:p>
            <a:r>
              <a:rPr lang="en-US" dirty="0" smtClean="0"/>
              <a:t>Schedule is fixed; all is set; </a:t>
            </a:r>
          </a:p>
          <a:p>
            <a:r>
              <a:rPr lang="en-US" dirty="0" smtClean="0"/>
              <a:t>Plan for a breakdown.</a:t>
            </a:r>
          </a:p>
          <a:p>
            <a:endParaRPr lang="en-US" dirty="0"/>
          </a:p>
          <a:p>
            <a:r>
              <a:rPr lang="en-US" dirty="0" smtClean="0"/>
              <a:t>A) Mum texts at 3:30 unable to </a:t>
            </a:r>
            <a:r>
              <a:rPr lang="en-US" dirty="0" err="1" smtClean="0"/>
              <a:t>pu</a:t>
            </a:r>
            <a:r>
              <a:rPr lang="en-US" dirty="0" smtClean="0"/>
              <a:t> Johnny from daycare; please do it I will be there at 5.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8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self awareness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Dan Siegel model of the brain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http://www.youtube.com/watch?v=DD-</a:t>
            </a:r>
            <a:r>
              <a:rPr lang="en-US" dirty="0" smtClean="0">
                <a:hlinkClick r:id="rId2"/>
              </a:rPr>
              <a:t>lfP1FBFk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Teaching mindfulness and self regulation rather than monitoring </a:t>
            </a:r>
            <a:r>
              <a:rPr lang="en-US" b="1" dirty="0" smtClean="0"/>
              <a:t>other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00" y="1600199"/>
            <a:ext cx="5133160" cy="39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9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resources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http://www.justice.gc.ca/eng/rp-pr/fl-lf/divorce/2004_1/p5.html</a:t>
            </a:r>
            <a:endParaRPr lang="en-US" dirty="0" smtClean="0"/>
          </a:p>
          <a:p>
            <a:r>
              <a:rPr lang="en-US" dirty="0" smtClean="0"/>
              <a:t>(has links to detailed parenting plan model) </a:t>
            </a:r>
          </a:p>
          <a:p>
            <a:r>
              <a:rPr lang="en-US" dirty="0" smtClean="0">
                <a:hlinkClick r:id="rId3"/>
              </a:rPr>
              <a:t>http://www.highconflictinstitute.com/articles/mediation-a-negotiation-articles/78-hci-articles/published-articles/142-sharedparentingpresumptions</a:t>
            </a:r>
            <a:endParaRPr lang="en-US" dirty="0" smtClean="0"/>
          </a:p>
          <a:p>
            <a:r>
              <a:rPr lang="en-US" dirty="0" smtClean="0"/>
              <a:t>(Excellent backgrounder)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3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“my” child really needs….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150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research tell us that means?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Insulating children from parental conflict </a:t>
            </a:r>
          </a:p>
          <a:p>
            <a:endParaRPr lang="en-US" dirty="0"/>
          </a:p>
          <a:p>
            <a:r>
              <a:rPr lang="en-US" dirty="0" smtClean="0"/>
              <a:t>2. Optimizing time with each parent. </a:t>
            </a:r>
          </a:p>
          <a:p>
            <a:endParaRPr lang="en-US" dirty="0"/>
          </a:p>
          <a:p>
            <a:r>
              <a:rPr lang="en-US" dirty="0" smtClean="0"/>
              <a:t>3. Take developmental needs of children into account;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0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Insulating children from parental conflict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Parental conflict if prolonged and unmanaged is harmful to children. </a:t>
            </a:r>
          </a:p>
          <a:p>
            <a:pPr lvl="2"/>
            <a:r>
              <a:rPr lang="en-US" dirty="0" smtClean="0"/>
              <a:t>Physiological damage </a:t>
            </a:r>
          </a:p>
          <a:p>
            <a:pPr lvl="2"/>
            <a:r>
              <a:rPr lang="en-US" dirty="0" smtClean="0"/>
              <a:t>Emotional well being </a:t>
            </a:r>
          </a:p>
          <a:p>
            <a:pPr lvl="2"/>
            <a:r>
              <a:rPr lang="en-US" dirty="0" smtClean="0"/>
              <a:t>Psychological trauma </a:t>
            </a:r>
          </a:p>
          <a:p>
            <a:pPr lvl="1"/>
            <a:r>
              <a:rPr lang="en-US" dirty="0" smtClean="0"/>
              <a:t>Hostile parents are noteworthy for their inability to self correct or be self reflective. </a:t>
            </a:r>
          </a:p>
          <a:p>
            <a:pPr lvl="1"/>
            <a:r>
              <a:rPr lang="en-US" dirty="0" smtClean="0"/>
              <a:t>Therefore requires </a:t>
            </a:r>
            <a:r>
              <a:rPr lang="en-US" b="1" dirty="0" smtClean="0"/>
              <a:t>reducing opportunities for conflict to occur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156" y="2250919"/>
            <a:ext cx="2387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1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time with each parent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state of attachment of the child to the parent. </a:t>
            </a:r>
          </a:p>
          <a:p>
            <a:r>
              <a:rPr lang="en-US" dirty="0" smtClean="0"/>
              <a:t>Develop schedule based on the degree to which: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hild is </a:t>
            </a:r>
            <a:r>
              <a:rPr lang="en-US" dirty="0" smtClean="0"/>
              <a:t>attached and nature of attachment</a:t>
            </a:r>
            <a:endParaRPr lang="en-US" dirty="0" smtClean="0"/>
          </a:p>
          <a:p>
            <a:pPr lvl="1"/>
            <a:r>
              <a:rPr lang="en-US" dirty="0" smtClean="0"/>
              <a:t>Parent is willing to parent </a:t>
            </a:r>
          </a:p>
          <a:p>
            <a:pPr lvl="1"/>
            <a:r>
              <a:rPr lang="en-US" dirty="0" smtClean="0"/>
              <a:t>Parent is able to parent (safety, acute narcissism, other mental health issues)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33" b="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518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developmental needs of children into account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parent </a:t>
            </a:r>
            <a:r>
              <a:rPr lang="en-US" dirty="0" err="1" smtClean="0"/>
              <a:t>centred</a:t>
            </a:r>
            <a:r>
              <a:rPr lang="en-US" dirty="0" smtClean="0"/>
              <a:t> myths about this </a:t>
            </a:r>
          </a:p>
          <a:p>
            <a:r>
              <a:rPr lang="en-US" dirty="0" smtClean="0"/>
              <a:t>Important to keep in mind </a:t>
            </a:r>
            <a:r>
              <a:rPr lang="en-US" b="1" dirty="0" smtClean="0"/>
              <a:t>agreement</a:t>
            </a:r>
            <a:r>
              <a:rPr lang="en-US" dirty="0" smtClean="0"/>
              <a:t> is the most important goal if its achievable </a:t>
            </a:r>
          </a:p>
          <a:p>
            <a:r>
              <a:rPr lang="en-US" dirty="0" smtClean="0"/>
              <a:t>Joan Kelly – equal time </a:t>
            </a:r>
          </a:p>
          <a:p>
            <a:r>
              <a:rPr lang="en-US" dirty="0" smtClean="0"/>
              <a:t>Jennifer Macintosh – one home </a:t>
            </a:r>
          </a:p>
          <a:p>
            <a:r>
              <a:rPr lang="en-US" dirty="0" smtClean="0"/>
              <a:t>Interviews with adult children retrospectively wished they had more time with other parent – qualitative data only.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factors influence flexibility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 conflict </a:t>
            </a:r>
          </a:p>
          <a:p>
            <a:r>
              <a:rPr lang="en-US" dirty="0" smtClean="0"/>
              <a:t>Children ages 5-10 </a:t>
            </a:r>
          </a:p>
          <a:p>
            <a:r>
              <a:rPr lang="en-US" dirty="0" smtClean="0"/>
              <a:t>With siblings </a:t>
            </a:r>
          </a:p>
          <a:p>
            <a:r>
              <a:rPr lang="en-US" dirty="0" smtClean="0"/>
              <a:t>One competent calm parent </a:t>
            </a:r>
          </a:p>
          <a:p>
            <a:r>
              <a:rPr lang="en-US" dirty="0" smtClean="0"/>
              <a:t>Reasonable travel times </a:t>
            </a:r>
          </a:p>
          <a:p>
            <a:r>
              <a:rPr lang="en-US" dirty="0" smtClean="0"/>
              <a:t>Similar routines </a:t>
            </a:r>
          </a:p>
          <a:p>
            <a:r>
              <a:rPr lang="en-US" dirty="0" smtClean="0"/>
              <a:t>No negative override at at least one home </a:t>
            </a:r>
          </a:p>
          <a:p>
            <a:r>
              <a:rPr lang="en-US" b="1" dirty="0" smtClean="0"/>
              <a:t>Continuum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104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975</Words>
  <Application>Microsoft Macintosh PowerPoint</Application>
  <PresentationFormat>On-screen Show (4:3)</PresentationFormat>
  <Paragraphs>115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PARENTING PLANS FOR HIGH CONFLICT FAMILIES </vt:lpstr>
      <vt:lpstr>Goal </vt:lpstr>
      <vt:lpstr>What “my” child really needs….</vt:lpstr>
      <vt:lpstr>What does the research tell us that means? </vt:lpstr>
      <vt:lpstr>Insulating children from parental conflict </vt:lpstr>
      <vt:lpstr>Optimizing time with each parent</vt:lpstr>
      <vt:lpstr>PowerPoint Presentation</vt:lpstr>
      <vt:lpstr>Take developmental needs of children into account </vt:lpstr>
      <vt:lpstr>Some factors influence flexibility </vt:lpstr>
      <vt:lpstr>PowerPoint Presentation</vt:lpstr>
      <vt:lpstr>Developmental needs- 0-5</vt:lpstr>
      <vt:lpstr>                         Developmental needs 5-12 </vt:lpstr>
      <vt:lpstr>          Developmental needs 13-18 </vt:lpstr>
      <vt:lpstr>Sample schedules </vt:lpstr>
      <vt:lpstr>High conflict parenting plans </vt:lpstr>
      <vt:lpstr>Transition script  </vt:lpstr>
      <vt:lpstr>Educate and prepare for breakdowns</vt:lpstr>
      <vt:lpstr>Exercise</vt:lpstr>
      <vt:lpstr>Teach self awareness </vt:lpstr>
      <vt:lpstr>Additional resources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PLANS FOR HIGH CONFLICT FAMILIES </dc:title>
  <dc:creator>Patricia Lane</dc:creator>
  <cp:lastModifiedBy>Apple</cp:lastModifiedBy>
  <cp:revision>15</cp:revision>
  <dcterms:created xsi:type="dcterms:W3CDTF">2013-10-28T17:47:52Z</dcterms:created>
  <dcterms:modified xsi:type="dcterms:W3CDTF">2013-11-02T05:12:47Z</dcterms:modified>
</cp:coreProperties>
</file>